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308" r:id="rId4"/>
    <p:sldId id="321" r:id="rId5"/>
    <p:sldId id="323" r:id="rId6"/>
    <p:sldId id="324" r:id="rId7"/>
    <p:sldId id="325" r:id="rId8"/>
    <p:sldId id="326" r:id="rId9"/>
    <p:sldId id="314" r:id="rId10"/>
    <p:sldId id="315" r:id="rId11"/>
    <p:sldId id="328" r:id="rId12"/>
    <p:sldId id="316" r:id="rId13"/>
    <p:sldId id="327" r:id="rId14"/>
    <p:sldId id="317" r:id="rId15"/>
    <p:sldId id="318" r:id="rId16"/>
    <p:sldId id="319" r:id="rId17"/>
    <p:sldId id="292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icrosoft Himalaya" panose="01010100010101010101" pitchFamily="2" charset="0"/>
      <p:regular r:id="rId24"/>
    </p:embeddedFont>
    <p:embeddedFont>
      <p:font typeface="Poppins" panose="020B0604020202020204" charset="0"/>
      <p:regular r:id="rId25"/>
      <p:bold r:id="rId26"/>
      <p:italic r:id="rId27"/>
      <p:boldItalic r:id="rId28"/>
    </p:embeddedFont>
    <p:embeddedFont>
      <p:font typeface="Poppins Light" panose="020B0604020202020204" charset="0"/>
      <p:regular r:id="rId29"/>
      <p:bold r:id="rId30"/>
      <p:italic r:id="rId31"/>
      <p:boldItalic r:id="rId32"/>
    </p:embeddedFont>
    <p:embeddedFont>
      <p:font typeface="Poppins Medium" panose="020B0604020202020204" charset="0"/>
      <p:regular r:id="rId33"/>
      <p:bold r:id="rId34"/>
      <p:italic r:id="rId35"/>
      <p:boldItalic r:id="rId36"/>
    </p:embeddedFont>
    <p:embeddedFont>
      <p:font typeface="Poppins SemiBold" panose="020B0604020202020204" charset="0"/>
      <p:regular r:id="rId37"/>
      <p:bold r:id="rId38"/>
      <p:italic r:id="rId39"/>
      <p:bold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12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8" roundtripDataSignature="AMtx7mgX7z2eTqZJraHkgwByOl9bKpzM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48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68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font" Target="fonts/font22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7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5" name="Google Shape;12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58710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3" name="Google Shape;373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ato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44"/>
          <p:cNvSpPr>
            <a:spLocks noGrp="1"/>
          </p:cNvSpPr>
          <p:nvPr>
            <p:ph type="pic" idx="2"/>
          </p:nvPr>
        </p:nvSpPr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Picture">
  <p:cSld name="6 Pictur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3"/>
          <p:cNvSpPr txBox="1">
            <a:spLocks noGrp="1"/>
          </p:cNvSpPr>
          <p:nvPr>
            <p:ph type="title"/>
          </p:nvPr>
        </p:nvSpPr>
        <p:spPr>
          <a:xfrm>
            <a:off x="628650" y="685800"/>
            <a:ext cx="631507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Black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9" name="Google Shape;49;p53"/>
          <p:cNvCxnSpPr/>
          <p:nvPr/>
        </p:nvCxnSpPr>
        <p:spPr>
          <a:xfrm>
            <a:off x="730940" y="2233289"/>
            <a:ext cx="93276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0" name="Google Shape;50;p53"/>
          <p:cNvSpPr txBox="1">
            <a:spLocks noGrp="1"/>
          </p:cNvSpPr>
          <p:nvPr>
            <p:ph type="body" idx="1"/>
          </p:nvPr>
        </p:nvSpPr>
        <p:spPr>
          <a:xfrm>
            <a:off x="628650" y="1504950"/>
            <a:ext cx="50292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3"/>
          <p:cNvSpPr>
            <a:spLocks noGrp="1"/>
          </p:cNvSpPr>
          <p:nvPr>
            <p:ph type="pic" idx="2"/>
          </p:nvPr>
        </p:nvSpPr>
        <p:spPr>
          <a:xfrm>
            <a:off x="5923222" y="1511365"/>
            <a:ext cx="18288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53"/>
          <p:cNvSpPr>
            <a:spLocks noGrp="1"/>
          </p:cNvSpPr>
          <p:nvPr>
            <p:ph type="pic" idx="3"/>
          </p:nvPr>
        </p:nvSpPr>
        <p:spPr>
          <a:xfrm>
            <a:off x="7830824" y="1511365"/>
            <a:ext cx="18288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53"/>
          <p:cNvSpPr>
            <a:spLocks noGrp="1"/>
          </p:cNvSpPr>
          <p:nvPr>
            <p:ph type="pic" idx="4"/>
          </p:nvPr>
        </p:nvSpPr>
        <p:spPr>
          <a:xfrm>
            <a:off x="9739217" y="1511365"/>
            <a:ext cx="18288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53"/>
          <p:cNvSpPr>
            <a:spLocks noGrp="1"/>
          </p:cNvSpPr>
          <p:nvPr>
            <p:ph type="pic" idx="5"/>
          </p:nvPr>
        </p:nvSpPr>
        <p:spPr>
          <a:xfrm>
            <a:off x="5923222" y="3885261"/>
            <a:ext cx="18288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53"/>
          <p:cNvSpPr>
            <a:spLocks noGrp="1"/>
          </p:cNvSpPr>
          <p:nvPr>
            <p:ph type="pic" idx="6"/>
          </p:nvPr>
        </p:nvSpPr>
        <p:spPr>
          <a:xfrm>
            <a:off x="7830824" y="3885261"/>
            <a:ext cx="18288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53"/>
          <p:cNvSpPr>
            <a:spLocks noGrp="1"/>
          </p:cNvSpPr>
          <p:nvPr>
            <p:ph type="pic" idx="7"/>
          </p:nvPr>
        </p:nvSpPr>
        <p:spPr>
          <a:xfrm>
            <a:off x="9739217" y="3885261"/>
            <a:ext cx="1828800" cy="2286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on Left">
  <p:cSld name="Picture on Lef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4"/>
          <p:cNvSpPr txBox="1">
            <a:spLocks noGrp="1"/>
          </p:cNvSpPr>
          <p:nvPr>
            <p:ph type="title"/>
          </p:nvPr>
        </p:nvSpPr>
        <p:spPr>
          <a:xfrm>
            <a:off x="4456256" y="685800"/>
            <a:ext cx="631507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Black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0" name="Google Shape;60;p54"/>
          <p:cNvCxnSpPr/>
          <p:nvPr/>
        </p:nvCxnSpPr>
        <p:spPr>
          <a:xfrm>
            <a:off x="4558546" y="2233289"/>
            <a:ext cx="93276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1" name="Google Shape;61;p54"/>
          <p:cNvSpPr txBox="1">
            <a:spLocks noGrp="1"/>
          </p:cNvSpPr>
          <p:nvPr>
            <p:ph type="body" idx="1"/>
          </p:nvPr>
        </p:nvSpPr>
        <p:spPr>
          <a:xfrm>
            <a:off x="4456256" y="1504950"/>
            <a:ext cx="50292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54"/>
          <p:cNvSpPr>
            <a:spLocks noGrp="1"/>
          </p:cNvSpPr>
          <p:nvPr>
            <p:ph type="pic" idx="2"/>
          </p:nvPr>
        </p:nvSpPr>
        <p:spPr>
          <a:xfrm>
            <a:off x="-1" y="0"/>
            <a:ext cx="4144889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rtphone">
  <p:cSld name="Smartphone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5"/>
          <p:cNvSpPr>
            <a:spLocks noGrp="1"/>
          </p:cNvSpPr>
          <p:nvPr>
            <p:ph type="pic" idx="2"/>
          </p:nvPr>
        </p:nvSpPr>
        <p:spPr>
          <a:xfrm>
            <a:off x="2641618" y="1616916"/>
            <a:ext cx="2095482" cy="37869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5" name="Google Shape;65;p55"/>
          <p:cNvCxnSpPr/>
          <p:nvPr/>
        </p:nvCxnSpPr>
        <p:spPr>
          <a:xfrm>
            <a:off x="5390026" y="2233289"/>
            <a:ext cx="93276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6" name="Google Shape;66;p55"/>
          <p:cNvSpPr txBox="1">
            <a:spLocks noGrp="1"/>
          </p:cNvSpPr>
          <p:nvPr>
            <p:ph type="body" idx="1"/>
          </p:nvPr>
        </p:nvSpPr>
        <p:spPr>
          <a:xfrm>
            <a:off x="5287736" y="1504950"/>
            <a:ext cx="50292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55"/>
          <p:cNvSpPr>
            <a:spLocks noGrp="1"/>
          </p:cNvSpPr>
          <p:nvPr>
            <p:ph type="pic" idx="3"/>
          </p:nvPr>
        </p:nvSpPr>
        <p:spPr>
          <a:xfrm>
            <a:off x="740479" y="1503847"/>
            <a:ext cx="2193221" cy="399207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55"/>
          <p:cNvSpPr/>
          <p:nvPr/>
        </p:nvSpPr>
        <p:spPr>
          <a:xfrm>
            <a:off x="1" y="-6430"/>
            <a:ext cx="12192000" cy="162030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69" name="Google Shape;69;p55"/>
          <p:cNvPicPr preferRelativeResize="0"/>
          <p:nvPr/>
        </p:nvPicPr>
        <p:blipFill rotWithShape="1">
          <a:blip r:embed="rId2">
            <a:alphaModFix/>
          </a:blip>
          <a:srcRect t="-5805" b="38529"/>
          <a:stretch/>
        </p:blipFill>
        <p:spPr>
          <a:xfrm>
            <a:off x="8457287" y="-227614"/>
            <a:ext cx="3843806" cy="18026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70;p55"/>
          <p:cNvCxnSpPr/>
          <p:nvPr/>
        </p:nvCxnSpPr>
        <p:spPr>
          <a:xfrm>
            <a:off x="5163240" y="1141132"/>
            <a:ext cx="9327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1" name="Google Shape;71;p55"/>
          <p:cNvSpPr txBox="1"/>
          <p:nvPr/>
        </p:nvSpPr>
        <p:spPr>
          <a:xfrm>
            <a:off x="1110350" y="346525"/>
            <a:ext cx="98301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saic Picture">
  <p:cSld name="Mosaic Pictur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6"/>
          <p:cNvSpPr txBox="1">
            <a:spLocks noGrp="1"/>
          </p:cNvSpPr>
          <p:nvPr>
            <p:ph type="title"/>
          </p:nvPr>
        </p:nvSpPr>
        <p:spPr>
          <a:xfrm>
            <a:off x="628650" y="1254125"/>
            <a:ext cx="631507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Black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4" name="Google Shape;74;p56"/>
          <p:cNvCxnSpPr/>
          <p:nvPr/>
        </p:nvCxnSpPr>
        <p:spPr>
          <a:xfrm>
            <a:off x="730940" y="2801614"/>
            <a:ext cx="93276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5" name="Google Shape;75;p56"/>
          <p:cNvSpPr txBox="1">
            <a:spLocks noGrp="1"/>
          </p:cNvSpPr>
          <p:nvPr>
            <p:ph type="body" idx="1"/>
          </p:nvPr>
        </p:nvSpPr>
        <p:spPr>
          <a:xfrm>
            <a:off x="628650" y="2073275"/>
            <a:ext cx="50292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56"/>
          <p:cNvSpPr>
            <a:spLocks noGrp="1"/>
          </p:cNvSpPr>
          <p:nvPr>
            <p:ph type="pic" idx="2"/>
          </p:nvPr>
        </p:nvSpPr>
        <p:spPr>
          <a:xfrm>
            <a:off x="5541818" y="2286000"/>
            <a:ext cx="2216727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56"/>
          <p:cNvSpPr>
            <a:spLocks noGrp="1"/>
          </p:cNvSpPr>
          <p:nvPr>
            <p:ph type="pic" idx="3"/>
          </p:nvPr>
        </p:nvSpPr>
        <p:spPr>
          <a:xfrm>
            <a:off x="5541818" y="4572000"/>
            <a:ext cx="22167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56"/>
          <p:cNvSpPr>
            <a:spLocks noGrp="1"/>
          </p:cNvSpPr>
          <p:nvPr>
            <p:ph type="pic" idx="4"/>
          </p:nvPr>
        </p:nvSpPr>
        <p:spPr>
          <a:xfrm>
            <a:off x="9975273" y="0"/>
            <a:ext cx="2216727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56"/>
          <p:cNvSpPr>
            <a:spLocks noGrp="1"/>
          </p:cNvSpPr>
          <p:nvPr>
            <p:ph type="pic" idx="5"/>
          </p:nvPr>
        </p:nvSpPr>
        <p:spPr>
          <a:xfrm>
            <a:off x="7758546" y="0"/>
            <a:ext cx="2216727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56"/>
          <p:cNvSpPr>
            <a:spLocks noGrp="1"/>
          </p:cNvSpPr>
          <p:nvPr>
            <p:ph type="pic" idx="6"/>
          </p:nvPr>
        </p:nvSpPr>
        <p:spPr>
          <a:xfrm>
            <a:off x="9975273" y="2286000"/>
            <a:ext cx="2216727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56"/>
          <p:cNvSpPr>
            <a:spLocks noGrp="1"/>
          </p:cNvSpPr>
          <p:nvPr>
            <p:ph type="pic" idx="7"/>
          </p:nvPr>
        </p:nvSpPr>
        <p:spPr>
          <a:xfrm>
            <a:off x="7758546" y="2286000"/>
            <a:ext cx="2216727" cy="2286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enter">
  <p:cSld name="1_Center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p57"/>
          <p:cNvCxnSpPr/>
          <p:nvPr/>
        </p:nvCxnSpPr>
        <p:spPr>
          <a:xfrm>
            <a:off x="5629620" y="2233289"/>
            <a:ext cx="93276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4" name="Google Shape;84;p57"/>
          <p:cNvSpPr txBox="1">
            <a:spLocks noGrp="1"/>
          </p:cNvSpPr>
          <p:nvPr>
            <p:ph type="body" idx="1"/>
          </p:nvPr>
        </p:nvSpPr>
        <p:spPr>
          <a:xfrm>
            <a:off x="3581400" y="1504950"/>
            <a:ext cx="50292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57"/>
          <p:cNvSpPr>
            <a:spLocks noGrp="1"/>
          </p:cNvSpPr>
          <p:nvPr>
            <p:ph type="pic" idx="2"/>
          </p:nvPr>
        </p:nvSpPr>
        <p:spPr>
          <a:xfrm>
            <a:off x="9724705" y="4709101"/>
            <a:ext cx="2469000" cy="21489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57"/>
          <p:cNvSpPr>
            <a:spLocks noGrp="1"/>
          </p:cNvSpPr>
          <p:nvPr>
            <p:ph type="pic" idx="3"/>
          </p:nvPr>
        </p:nvSpPr>
        <p:spPr>
          <a:xfrm>
            <a:off x="2431592" y="2552678"/>
            <a:ext cx="2431604" cy="214884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57"/>
          <p:cNvSpPr>
            <a:spLocks noGrp="1"/>
          </p:cNvSpPr>
          <p:nvPr>
            <p:ph type="pic" idx="4"/>
          </p:nvPr>
        </p:nvSpPr>
        <p:spPr>
          <a:xfrm>
            <a:off x="0" y="4703051"/>
            <a:ext cx="2431500" cy="21489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57"/>
          <p:cNvSpPr>
            <a:spLocks noGrp="1"/>
          </p:cNvSpPr>
          <p:nvPr>
            <p:ph type="pic" idx="5"/>
          </p:nvPr>
        </p:nvSpPr>
        <p:spPr>
          <a:xfrm>
            <a:off x="7293088" y="2552678"/>
            <a:ext cx="2431604" cy="214884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57"/>
          <p:cNvSpPr>
            <a:spLocks noGrp="1"/>
          </p:cNvSpPr>
          <p:nvPr>
            <p:ph type="pic" idx="6"/>
          </p:nvPr>
        </p:nvSpPr>
        <p:spPr>
          <a:xfrm>
            <a:off x="4992822" y="4703051"/>
            <a:ext cx="2431500" cy="21489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57"/>
          <p:cNvSpPr/>
          <p:nvPr/>
        </p:nvSpPr>
        <p:spPr>
          <a:xfrm>
            <a:off x="1" y="-6430"/>
            <a:ext cx="12192000" cy="162030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91" name="Google Shape;91;p57"/>
          <p:cNvPicPr preferRelativeResize="0"/>
          <p:nvPr/>
        </p:nvPicPr>
        <p:blipFill rotWithShape="1">
          <a:blip r:embed="rId2">
            <a:alphaModFix/>
          </a:blip>
          <a:srcRect t="-5805" b="38529"/>
          <a:stretch/>
        </p:blipFill>
        <p:spPr>
          <a:xfrm>
            <a:off x="8457287" y="-227614"/>
            <a:ext cx="3843806" cy="18026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57"/>
          <p:cNvCxnSpPr/>
          <p:nvPr/>
        </p:nvCxnSpPr>
        <p:spPr>
          <a:xfrm>
            <a:off x="5163240" y="1141132"/>
            <a:ext cx="9327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3" name="Google Shape;93;p57"/>
          <p:cNvSpPr txBox="1"/>
          <p:nvPr/>
        </p:nvSpPr>
        <p:spPr>
          <a:xfrm>
            <a:off x="1110350" y="346525"/>
            <a:ext cx="98301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">
  <p:cSld name="Cent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8"/>
          <p:cNvSpPr txBox="1">
            <a:spLocks noGrp="1"/>
          </p:cNvSpPr>
          <p:nvPr>
            <p:ph type="title"/>
          </p:nvPr>
        </p:nvSpPr>
        <p:spPr>
          <a:xfrm>
            <a:off x="2938463" y="685800"/>
            <a:ext cx="631507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Black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6" name="Google Shape;96;p58"/>
          <p:cNvCxnSpPr/>
          <p:nvPr/>
        </p:nvCxnSpPr>
        <p:spPr>
          <a:xfrm>
            <a:off x="5629620" y="2233289"/>
            <a:ext cx="93276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7" name="Google Shape;97;p58"/>
          <p:cNvSpPr txBox="1">
            <a:spLocks noGrp="1"/>
          </p:cNvSpPr>
          <p:nvPr>
            <p:ph type="body" idx="1"/>
          </p:nvPr>
        </p:nvSpPr>
        <p:spPr>
          <a:xfrm>
            <a:off x="3581400" y="1504950"/>
            <a:ext cx="50292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 Picture">
  <p:cSld name="Tab Pictur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9"/>
          <p:cNvSpPr>
            <a:spLocks noGrp="1"/>
          </p:cNvSpPr>
          <p:nvPr>
            <p:ph type="pic" idx="2"/>
          </p:nvPr>
        </p:nvSpPr>
        <p:spPr>
          <a:xfrm>
            <a:off x="8699950" y="1613875"/>
            <a:ext cx="3334200" cy="4754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00" name="Google Shape;100;p59"/>
          <p:cNvCxnSpPr/>
          <p:nvPr/>
        </p:nvCxnSpPr>
        <p:spPr>
          <a:xfrm>
            <a:off x="730940" y="2233289"/>
            <a:ext cx="93276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1" name="Google Shape;101;p59"/>
          <p:cNvSpPr txBox="1">
            <a:spLocks noGrp="1"/>
          </p:cNvSpPr>
          <p:nvPr>
            <p:ph type="body" idx="1"/>
          </p:nvPr>
        </p:nvSpPr>
        <p:spPr>
          <a:xfrm>
            <a:off x="628650" y="1504950"/>
            <a:ext cx="50292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59"/>
          <p:cNvSpPr>
            <a:spLocks noGrp="1"/>
          </p:cNvSpPr>
          <p:nvPr>
            <p:ph type="pic" idx="3"/>
          </p:nvPr>
        </p:nvSpPr>
        <p:spPr>
          <a:xfrm>
            <a:off x="5955345" y="2335899"/>
            <a:ext cx="3048900" cy="40323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59"/>
          <p:cNvSpPr/>
          <p:nvPr/>
        </p:nvSpPr>
        <p:spPr>
          <a:xfrm>
            <a:off x="1" y="-6430"/>
            <a:ext cx="12192000" cy="162030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04" name="Google Shape;104;p59"/>
          <p:cNvPicPr preferRelativeResize="0"/>
          <p:nvPr/>
        </p:nvPicPr>
        <p:blipFill rotWithShape="1">
          <a:blip r:embed="rId2">
            <a:alphaModFix/>
          </a:blip>
          <a:srcRect t="-5805" b="38529"/>
          <a:stretch/>
        </p:blipFill>
        <p:spPr>
          <a:xfrm>
            <a:off x="8457287" y="-227614"/>
            <a:ext cx="3843806" cy="18026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" name="Google Shape;105;p59"/>
          <p:cNvCxnSpPr/>
          <p:nvPr/>
        </p:nvCxnSpPr>
        <p:spPr>
          <a:xfrm>
            <a:off x="5163240" y="1141132"/>
            <a:ext cx="9327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6" name="Google Shape;106;p59"/>
          <p:cNvSpPr txBox="1"/>
          <p:nvPr/>
        </p:nvSpPr>
        <p:spPr>
          <a:xfrm>
            <a:off x="1110350" y="346525"/>
            <a:ext cx="98301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">
  <p:cSld name="Title &amp; Conten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0"/>
          <p:cNvSpPr txBox="1">
            <a:spLocks noGrp="1"/>
          </p:cNvSpPr>
          <p:nvPr>
            <p:ph type="body" idx="1"/>
          </p:nvPr>
        </p:nvSpPr>
        <p:spPr>
          <a:xfrm>
            <a:off x="838200" y="1270000"/>
            <a:ext cx="10515600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60"/>
          <p:cNvSpPr/>
          <p:nvPr/>
        </p:nvSpPr>
        <p:spPr>
          <a:xfrm>
            <a:off x="1" y="-6430"/>
            <a:ext cx="12192000" cy="162030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10" name="Google Shape;110;p60"/>
          <p:cNvPicPr preferRelativeResize="0"/>
          <p:nvPr/>
        </p:nvPicPr>
        <p:blipFill rotWithShape="1">
          <a:blip r:embed="rId2">
            <a:alphaModFix/>
          </a:blip>
          <a:srcRect t="-5805" b="38529"/>
          <a:stretch/>
        </p:blipFill>
        <p:spPr>
          <a:xfrm>
            <a:off x="8457287" y="-227614"/>
            <a:ext cx="3843806" cy="18026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60"/>
          <p:cNvCxnSpPr/>
          <p:nvPr/>
        </p:nvCxnSpPr>
        <p:spPr>
          <a:xfrm>
            <a:off x="5163240" y="1141132"/>
            <a:ext cx="9327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2" name="Google Shape;112;p60"/>
          <p:cNvSpPr txBox="1"/>
          <p:nvPr/>
        </p:nvSpPr>
        <p:spPr>
          <a:xfrm>
            <a:off x="1110350" y="346525"/>
            <a:ext cx="98301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4216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on Right">
  <p:cSld name="Picture on Righ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7"/>
          <p:cNvSpPr txBox="1">
            <a:spLocks noGrp="1"/>
          </p:cNvSpPr>
          <p:nvPr>
            <p:ph type="title"/>
          </p:nvPr>
        </p:nvSpPr>
        <p:spPr>
          <a:xfrm>
            <a:off x="628650" y="685800"/>
            <a:ext cx="631507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Black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6" name="Google Shape;26;p47"/>
          <p:cNvCxnSpPr/>
          <p:nvPr/>
        </p:nvCxnSpPr>
        <p:spPr>
          <a:xfrm>
            <a:off x="796265" y="1923039"/>
            <a:ext cx="9327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" name="Google Shape;27;p47"/>
          <p:cNvSpPr txBox="1">
            <a:spLocks noGrp="1"/>
          </p:cNvSpPr>
          <p:nvPr>
            <p:ph type="body" idx="1"/>
          </p:nvPr>
        </p:nvSpPr>
        <p:spPr>
          <a:xfrm>
            <a:off x="730950" y="2533650"/>
            <a:ext cx="50292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056">
          <p15:clr>
            <a:srgbClr val="FBAE40"/>
          </p15:clr>
        </p15:guide>
        <p15:guide id="2" pos="14304">
          <p15:clr>
            <a:srgbClr val="FBAE40"/>
          </p15:clr>
        </p15:guide>
        <p15:guide id="3" orient="horz" pos="7920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on Bottom">
  <p:cSld name="Picture on Bottom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9"/>
          <p:cNvSpPr txBox="1">
            <a:spLocks noGrp="1"/>
          </p:cNvSpPr>
          <p:nvPr>
            <p:ph type="title"/>
          </p:nvPr>
        </p:nvSpPr>
        <p:spPr>
          <a:xfrm>
            <a:off x="628650" y="685800"/>
            <a:ext cx="6315075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Black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" name="Google Shape;31;p49"/>
          <p:cNvCxnSpPr/>
          <p:nvPr/>
        </p:nvCxnSpPr>
        <p:spPr>
          <a:xfrm>
            <a:off x="730940" y="2233289"/>
            <a:ext cx="93276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2" name="Google Shape;32;p49"/>
          <p:cNvSpPr txBox="1">
            <a:spLocks noGrp="1"/>
          </p:cNvSpPr>
          <p:nvPr>
            <p:ph type="body" idx="1"/>
          </p:nvPr>
        </p:nvSpPr>
        <p:spPr>
          <a:xfrm>
            <a:off x="628650" y="1504950"/>
            <a:ext cx="50292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and Content">
  <p:cSld name="11_Title and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51"/>
          <p:cNvCxnSpPr/>
          <p:nvPr/>
        </p:nvCxnSpPr>
        <p:spPr>
          <a:xfrm>
            <a:off x="730940" y="2233289"/>
            <a:ext cx="93276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" name="Google Shape;36;p51"/>
          <p:cNvSpPr txBox="1">
            <a:spLocks noGrp="1"/>
          </p:cNvSpPr>
          <p:nvPr>
            <p:ph type="body" idx="1"/>
          </p:nvPr>
        </p:nvSpPr>
        <p:spPr>
          <a:xfrm>
            <a:off x="628650" y="1504950"/>
            <a:ext cx="50292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1"/>
          <p:cNvSpPr/>
          <p:nvPr/>
        </p:nvSpPr>
        <p:spPr>
          <a:xfrm>
            <a:off x="1" y="-6430"/>
            <a:ext cx="12192000" cy="162030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38" name="Google Shape;38;p51"/>
          <p:cNvPicPr preferRelativeResize="0"/>
          <p:nvPr/>
        </p:nvPicPr>
        <p:blipFill rotWithShape="1">
          <a:blip r:embed="rId2">
            <a:alphaModFix/>
          </a:blip>
          <a:srcRect t="-5805" b="38529"/>
          <a:stretch/>
        </p:blipFill>
        <p:spPr>
          <a:xfrm>
            <a:off x="8457287" y="-227614"/>
            <a:ext cx="3843806" cy="18026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" name="Google Shape;39;p51"/>
          <p:cNvCxnSpPr/>
          <p:nvPr/>
        </p:nvCxnSpPr>
        <p:spPr>
          <a:xfrm>
            <a:off x="5163240" y="1141132"/>
            <a:ext cx="9327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" name="Google Shape;40;p51"/>
          <p:cNvSpPr txBox="1"/>
          <p:nvPr/>
        </p:nvSpPr>
        <p:spPr>
          <a:xfrm>
            <a:off x="1110350" y="346525"/>
            <a:ext cx="98301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Picture">
  <p:cSld name="4 Picture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328295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52"/>
          <p:cNvSpPr/>
          <p:nvPr/>
        </p:nvSpPr>
        <p:spPr>
          <a:xfrm>
            <a:off x="1" y="-6430"/>
            <a:ext cx="12192000" cy="162030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44" name="Google Shape;44;p52"/>
          <p:cNvPicPr preferRelativeResize="0"/>
          <p:nvPr/>
        </p:nvPicPr>
        <p:blipFill rotWithShape="1">
          <a:blip r:embed="rId2">
            <a:alphaModFix/>
          </a:blip>
          <a:srcRect t="-5805" b="38529"/>
          <a:stretch/>
        </p:blipFill>
        <p:spPr>
          <a:xfrm>
            <a:off x="8457287" y="-227614"/>
            <a:ext cx="3843806" cy="18026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" name="Google Shape;45;p52"/>
          <p:cNvCxnSpPr/>
          <p:nvPr/>
        </p:nvCxnSpPr>
        <p:spPr>
          <a:xfrm>
            <a:off x="5163240" y="1141132"/>
            <a:ext cx="932700" cy="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" name="Google Shape;46;p52"/>
          <p:cNvSpPr txBox="1"/>
          <p:nvPr/>
        </p:nvSpPr>
        <p:spPr>
          <a:xfrm>
            <a:off x="1110350" y="346525"/>
            <a:ext cx="98301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 SemiBold"/>
              <a:buNone/>
              <a:defRPr sz="4400" b="0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Char char="•"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grpSp>
        <p:nvGrpSpPr>
          <p:cNvPr id="12" name="Google Shape;12;p43"/>
          <p:cNvGrpSpPr/>
          <p:nvPr/>
        </p:nvGrpSpPr>
        <p:grpSpPr>
          <a:xfrm>
            <a:off x="-8928" y="6358584"/>
            <a:ext cx="12201014" cy="470414"/>
            <a:chOff x="-8928" y="6325927"/>
            <a:chExt cx="12201014" cy="470414"/>
          </a:xfrm>
        </p:grpSpPr>
        <p:sp>
          <p:nvSpPr>
            <p:cNvPr id="13" name="Google Shape;13;p43"/>
            <p:cNvSpPr/>
            <p:nvPr/>
          </p:nvSpPr>
          <p:spPr>
            <a:xfrm>
              <a:off x="-8928" y="6576629"/>
              <a:ext cx="10470300" cy="4560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14" name="Google Shape;14;p43"/>
            <p:cNvPicPr preferRelativeResize="0"/>
            <p:nvPr/>
          </p:nvPicPr>
          <p:blipFill rotWithShape="1">
            <a:blip r:embed="rId19">
              <a:alphaModFix/>
            </a:blip>
            <a:srcRect/>
            <a:stretch/>
          </p:blipFill>
          <p:spPr>
            <a:xfrm>
              <a:off x="10548364" y="6325927"/>
              <a:ext cx="470414" cy="4704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Google Shape;15;p43"/>
            <p:cNvSpPr/>
            <p:nvPr/>
          </p:nvSpPr>
          <p:spPr>
            <a:xfrm rot="10800000" flipH="1">
              <a:off x="11105786" y="6576747"/>
              <a:ext cx="1086300" cy="4560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nvm-sh/nvm/v0.34./install.sh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118" name="Google Shape;11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06370" y="-236765"/>
            <a:ext cx="7320998" cy="6008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235367" y="1075928"/>
            <a:ext cx="7320998" cy="600891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"/>
          <p:cNvSpPr txBox="1"/>
          <p:nvPr/>
        </p:nvSpPr>
        <p:spPr>
          <a:xfrm>
            <a:off x="2342618" y="2644170"/>
            <a:ext cx="7157843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4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npm-a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ssignment</a:t>
            </a:r>
            <a:endParaRPr sz="5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1" descr="A picture containing clipart&#10;&#10;Description generated with very high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5396" y="296227"/>
            <a:ext cx="2311950" cy="55285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"/>
          <p:cNvSpPr txBox="1"/>
          <p:nvPr/>
        </p:nvSpPr>
        <p:spPr>
          <a:xfrm>
            <a:off x="7085631" y="4937167"/>
            <a:ext cx="384357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By : </a:t>
            </a:r>
            <a:r>
              <a:rPr lang="en-US" sz="18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Shashikant   Tanti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800" b="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786338-ADA4-42B2-B33D-01E25830F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81" y="1268143"/>
            <a:ext cx="11804072" cy="10669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B9DAFE-D0B9-40ED-B9BD-9B9A444CA515}"/>
              </a:ext>
            </a:extLst>
          </p:cNvPr>
          <p:cNvSpPr txBox="1"/>
          <p:nvPr/>
        </p:nvSpPr>
        <p:spPr>
          <a:xfrm>
            <a:off x="618837" y="72949"/>
            <a:ext cx="107234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Step 1.(a):  in this step we confirm the Angular installation with simply run command:-</a:t>
            </a:r>
          </a:p>
          <a:p>
            <a:r>
              <a:rPr lang="en-US" sz="2000" dirty="0"/>
              <a:t>	</a:t>
            </a:r>
          </a:p>
          <a:p>
            <a:r>
              <a:rPr lang="en-US" sz="2000" dirty="0"/>
              <a:t>	$ ng –version    or      $ ng  v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065E8D-9AAB-4625-AA2B-1F07C987D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81" y="2335092"/>
            <a:ext cx="11804073" cy="394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629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36BDDB-48F8-470D-8913-7B56AEFB0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799"/>
            <a:ext cx="12191999" cy="49582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AB814D-1A1E-4B93-A46E-6EB5E48F7CDD}"/>
              </a:ext>
            </a:extLst>
          </p:cNvPr>
          <p:cNvSpPr txBox="1"/>
          <p:nvPr/>
        </p:nvSpPr>
        <p:spPr>
          <a:xfrm>
            <a:off x="110836" y="203200"/>
            <a:ext cx="117671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1.(b) In this step we simply run the React-app in browser as localhost &amp; 	we get following:</a:t>
            </a:r>
          </a:p>
        </p:txBody>
      </p:sp>
    </p:spTree>
    <p:extLst>
      <p:ext uri="{BB962C8B-B14F-4D97-AF65-F5344CB8AC3E}">
        <p14:creationId xmlns:p14="http://schemas.microsoft.com/office/powerpoint/2010/main" val="2214377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28E20F-73F1-4280-A5ED-E254838A2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807003"/>
            <a:ext cx="11674764" cy="41135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493F4F-5225-43AE-B4B8-59C1E3BA6513}"/>
              </a:ext>
            </a:extLst>
          </p:cNvPr>
          <p:cNvSpPr txBox="1"/>
          <p:nvPr/>
        </p:nvSpPr>
        <p:spPr>
          <a:xfrm>
            <a:off x="646544" y="237342"/>
            <a:ext cx="119610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Step- 2:  in this step we simply  install  create-react-app using  following  command:-</a:t>
            </a:r>
          </a:p>
          <a:p>
            <a:r>
              <a:rPr lang="en-US" sz="2400" dirty="0"/>
              <a:t>	</a:t>
            </a:r>
          </a:p>
          <a:p>
            <a:r>
              <a:rPr lang="en-US" sz="2400" dirty="0"/>
              <a:t>	    $ </a:t>
            </a:r>
            <a:r>
              <a:rPr lang="en-US" sz="2400" dirty="0" err="1"/>
              <a:t>sudo</a:t>
            </a:r>
            <a:r>
              <a:rPr lang="en-US" sz="2400" dirty="0"/>
              <a:t> npm –g install create-react-app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5847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1C884B-BAA8-4AAA-8A31-1227A9D67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8" y="2466109"/>
            <a:ext cx="11924146" cy="38679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9A06A9-CC30-45F7-A9AD-1930AA1C5B29}"/>
              </a:ext>
            </a:extLst>
          </p:cNvPr>
          <p:cNvSpPr txBox="1"/>
          <p:nvPr/>
        </p:nvSpPr>
        <p:spPr>
          <a:xfrm>
            <a:off x="350982" y="258618"/>
            <a:ext cx="117301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2.(a) In this stage we check the installed </a:t>
            </a:r>
            <a:r>
              <a:rPr lang="en-US" sz="2800" u="sng" dirty="0"/>
              <a:t>create-react-app</a:t>
            </a:r>
            <a:r>
              <a:rPr lang="en-US" sz="2800" dirty="0"/>
              <a:t> version using 	command:-</a:t>
            </a:r>
          </a:p>
          <a:p>
            <a:endParaRPr lang="en-US" sz="2800" dirty="0"/>
          </a:p>
          <a:p>
            <a:r>
              <a:rPr lang="en-US" sz="2800" dirty="0"/>
              <a:t>	$ create-react-app  --version </a:t>
            </a:r>
          </a:p>
        </p:txBody>
      </p:sp>
    </p:spTree>
    <p:extLst>
      <p:ext uri="{BB962C8B-B14F-4D97-AF65-F5344CB8AC3E}">
        <p14:creationId xmlns:p14="http://schemas.microsoft.com/office/powerpoint/2010/main" val="4259550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2A1D33-A6AC-4550-A7E7-B8BC26472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7273"/>
            <a:ext cx="12192000" cy="44334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187AA6-8EE9-421D-9422-D23BCA64F418}"/>
              </a:ext>
            </a:extLst>
          </p:cNvPr>
          <p:cNvSpPr txBox="1"/>
          <p:nvPr/>
        </p:nvSpPr>
        <p:spPr>
          <a:xfrm>
            <a:off x="221672" y="147782"/>
            <a:ext cx="11674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Step- 3: in this step we confirm the  </a:t>
            </a:r>
            <a:r>
              <a:rPr lang="en-US" sz="2400" u="sng" dirty="0" err="1"/>
              <a:t>vue</a:t>
            </a:r>
            <a:r>
              <a:rPr lang="en-US" sz="2400" u="sng" dirty="0"/>
              <a:t>/cli </a:t>
            </a:r>
            <a:r>
              <a:rPr lang="en-US" sz="2400" dirty="0"/>
              <a:t>version after installing it through  following  	   command:-</a:t>
            </a:r>
          </a:p>
          <a:p>
            <a:endParaRPr lang="en-US" sz="2400" dirty="0"/>
          </a:p>
          <a:p>
            <a:r>
              <a:rPr lang="en-US" sz="2400" dirty="0"/>
              <a:t>	$ </a:t>
            </a:r>
            <a:r>
              <a:rPr lang="en-US" sz="2400" dirty="0" err="1"/>
              <a:t>sudo</a:t>
            </a:r>
            <a:r>
              <a:rPr lang="en-US" sz="2400" dirty="0"/>
              <a:t> npm install –g @vue/cli</a:t>
            </a:r>
          </a:p>
        </p:txBody>
      </p:sp>
    </p:spTree>
    <p:extLst>
      <p:ext uri="{BB962C8B-B14F-4D97-AF65-F5344CB8AC3E}">
        <p14:creationId xmlns:p14="http://schemas.microsoft.com/office/powerpoint/2010/main" val="4007893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C7911B-4720-404F-8C3F-1CBCE7EAE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7" y="1256145"/>
            <a:ext cx="11866946" cy="48213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2E59375-8EC3-4893-8145-24D824AB4A1B}"/>
              </a:ext>
            </a:extLst>
          </p:cNvPr>
          <p:cNvSpPr txBox="1"/>
          <p:nvPr/>
        </p:nvSpPr>
        <p:spPr>
          <a:xfrm>
            <a:off x="443344" y="175491"/>
            <a:ext cx="114346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3(a).In this step it shows the installed / downloaded  version of </a:t>
            </a:r>
            <a:r>
              <a:rPr lang="en-US" sz="2800" dirty="0" err="1"/>
              <a:t>vue</a:t>
            </a:r>
            <a:r>
              <a:rPr lang="en-US" sz="2800" dirty="0"/>
              <a:t>-cli 	in our machine : </a:t>
            </a:r>
          </a:p>
        </p:txBody>
      </p:sp>
    </p:spTree>
    <p:extLst>
      <p:ext uri="{BB962C8B-B14F-4D97-AF65-F5344CB8AC3E}">
        <p14:creationId xmlns:p14="http://schemas.microsoft.com/office/powerpoint/2010/main" val="1142176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2B67FA-35F2-40DA-831F-CA1ED665C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73" y="2325354"/>
            <a:ext cx="11924146" cy="36967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0CB499-B2F8-4A57-A35A-DF8C65A3640F}"/>
              </a:ext>
            </a:extLst>
          </p:cNvPr>
          <p:cNvSpPr txBox="1"/>
          <p:nvPr/>
        </p:nvSpPr>
        <p:spPr>
          <a:xfrm>
            <a:off x="235527" y="0"/>
            <a:ext cx="117209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Step- 4:  To install  npm ionic version use following  command:-</a:t>
            </a:r>
          </a:p>
          <a:p>
            <a:r>
              <a:rPr lang="en-US" sz="2800" dirty="0"/>
              <a:t>		$ </a:t>
            </a:r>
            <a:r>
              <a:rPr lang="en-US" sz="2800" dirty="0" err="1"/>
              <a:t>sudo</a:t>
            </a:r>
            <a:r>
              <a:rPr lang="en-US" sz="2800" dirty="0"/>
              <a:t> npm install –g ionic</a:t>
            </a:r>
          </a:p>
          <a:p>
            <a:endParaRPr lang="en-US" sz="2800" dirty="0"/>
          </a:p>
          <a:p>
            <a:r>
              <a:rPr lang="en-US" sz="2800" dirty="0"/>
              <a:t>  Also to check  running ionic version  use  command</a:t>
            </a:r>
          </a:p>
          <a:p>
            <a:r>
              <a:rPr lang="en-US" sz="2800" dirty="0"/>
              <a:t>		$ ionic  --version</a:t>
            </a:r>
          </a:p>
        </p:txBody>
      </p:sp>
    </p:spTree>
    <p:extLst>
      <p:ext uri="{BB962C8B-B14F-4D97-AF65-F5344CB8AC3E}">
        <p14:creationId xmlns:p14="http://schemas.microsoft.com/office/powerpoint/2010/main" val="97938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4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4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377" name="Google Shape;377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>
            <a:off x="-215294" y="1060791"/>
            <a:ext cx="7320998" cy="600891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2"/>
          <p:cNvSpPr/>
          <p:nvPr/>
        </p:nvSpPr>
        <p:spPr>
          <a:xfrm>
            <a:off x="8565726" y="5443337"/>
            <a:ext cx="311655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42"/>
          <p:cNvSpPr/>
          <p:nvPr/>
        </p:nvSpPr>
        <p:spPr>
          <a:xfrm>
            <a:off x="8718126" y="6128574"/>
            <a:ext cx="1778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42"/>
          <p:cNvSpPr/>
          <p:nvPr/>
        </p:nvSpPr>
        <p:spPr>
          <a:xfrm>
            <a:off x="8565726" y="4022141"/>
            <a:ext cx="298992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81" name="Google Shape;381;p42"/>
          <p:cNvSpPr/>
          <p:nvPr/>
        </p:nvSpPr>
        <p:spPr>
          <a:xfrm>
            <a:off x="8565726" y="4732739"/>
            <a:ext cx="141737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382" name="Google Shape;382;p42"/>
          <p:cNvSpPr txBox="1"/>
          <p:nvPr/>
        </p:nvSpPr>
        <p:spPr>
          <a:xfrm>
            <a:off x="3947081" y="2204676"/>
            <a:ext cx="6748627" cy="231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6000" b="0" i="0" u="none" strike="noStrike" cap="none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Thank You!</a:t>
            </a:r>
            <a:endParaRPr sz="60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383" name="Google Shape;383;p42"/>
          <p:cNvSpPr txBox="1"/>
          <p:nvPr/>
        </p:nvSpPr>
        <p:spPr>
          <a:xfrm>
            <a:off x="7797062" y="3417245"/>
            <a:ext cx="185178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"/>
          <p:cNvSpPr txBox="1"/>
          <p:nvPr/>
        </p:nvSpPr>
        <p:spPr>
          <a:xfrm>
            <a:off x="4771287" y="169682"/>
            <a:ext cx="3033630" cy="11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6600" b="0" i="0" u="sng" strike="noStrike" cap="none" dirty="0">
                <a:solidFill>
                  <a:schemeClr val="accent3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  <a:sym typeface="Poppins"/>
              </a:rPr>
              <a:t>Content</a:t>
            </a:r>
            <a:endParaRPr sz="6600" b="0" i="0" u="sng" strike="noStrike" cap="none" dirty="0">
              <a:solidFill>
                <a:schemeClr val="accent3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  <a:sym typeface="Poppins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0" y="1342475"/>
            <a:ext cx="11661900" cy="874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3" indent="-285750" algn="ctr">
              <a:buSzPts val="1400"/>
              <a:buFont typeface="Wingdings" panose="05000000000000000000" pitchFamily="2" charset="2"/>
              <a:buChar char="v"/>
            </a:pPr>
            <a:r>
              <a:rPr lang="en-US" sz="2800" b="0" i="0" dirty="0">
                <a:effectLst/>
                <a:latin typeface="Roboto" panose="02000000000000000000" pitchFamily="2" charset="0"/>
              </a:rPr>
              <a:t>Setup </a:t>
            </a:r>
            <a:r>
              <a:rPr lang="en-US" sz="2800" b="0" i="0" dirty="0" err="1">
                <a:effectLst/>
                <a:latin typeface="Roboto" panose="02000000000000000000" pitchFamily="2" charset="0"/>
              </a:rPr>
              <a:t>NODEjs</a:t>
            </a:r>
            <a:r>
              <a:rPr lang="en-US" sz="2800" b="0" i="0" dirty="0">
                <a:effectLst/>
                <a:latin typeface="Roboto" panose="02000000000000000000" pitchFamily="2" charset="0"/>
              </a:rPr>
              <a:t> environment in our machine and install the following packages as global packages </a:t>
            </a:r>
            <a:r>
              <a:rPr lang="en-US" b="0" i="0" dirty="0">
                <a:effectLst/>
                <a:latin typeface="Roboto" panose="02000000000000000000" pitchFamily="2" charset="0"/>
              </a:rPr>
              <a:t>-</a:t>
            </a:r>
            <a:br>
              <a:rPr lang="en-US" dirty="0"/>
            </a:br>
            <a:br>
              <a:rPr lang="en-US" dirty="0"/>
            </a:br>
            <a:br>
              <a:rPr lang="en-US" sz="4400" dirty="0"/>
            </a:br>
            <a:r>
              <a:rPr lang="en-US" sz="4400" b="0" i="0" dirty="0">
                <a:effectLst/>
                <a:latin typeface="Roboto" panose="02000000000000000000" pitchFamily="2" charset="0"/>
              </a:rPr>
              <a:t>1. Angular</a:t>
            </a:r>
          </a:p>
          <a:p>
            <a:pPr lvl="3" algn="ctr">
              <a:buSzPts val="1400"/>
            </a:pPr>
            <a:r>
              <a:rPr lang="en-US" sz="4400" b="0" i="0" dirty="0">
                <a:effectLst/>
                <a:latin typeface="Roboto" panose="02000000000000000000" pitchFamily="2" charset="0"/>
              </a:rPr>
              <a:t>2. React</a:t>
            </a:r>
          </a:p>
          <a:p>
            <a:pPr lvl="3" algn="ctr">
              <a:buSzPts val="1400"/>
            </a:pPr>
            <a:r>
              <a:rPr lang="en-US" sz="4400" b="0" i="0" dirty="0">
                <a:effectLst/>
                <a:latin typeface="Roboto" panose="02000000000000000000" pitchFamily="2" charset="0"/>
              </a:rPr>
              <a:t>3.    Vue</a:t>
            </a:r>
          </a:p>
          <a:p>
            <a:pPr lvl="3" algn="ctr">
              <a:buSzPts val="1400"/>
            </a:pPr>
            <a:r>
              <a:rPr lang="en-US" sz="4400" b="0" i="0" dirty="0">
                <a:effectLst/>
                <a:latin typeface="Roboto" panose="02000000000000000000" pitchFamily="2" charset="0"/>
              </a:rPr>
              <a:t>4.  Ionic</a:t>
            </a:r>
            <a:endParaRPr lang="en-US" sz="4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v"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 </a:t>
            </a:r>
            <a:endParaRPr sz="1400" b="0" i="0" u="none" strike="noStrike" cap="none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974AFD-A06A-4A15-B3DE-718F525C7497}"/>
              </a:ext>
            </a:extLst>
          </p:cNvPr>
          <p:cNvSpPr txBox="1"/>
          <p:nvPr/>
        </p:nvSpPr>
        <p:spPr>
          <a:xfrm>
            <a:off x="360218" y="343371"/>
            <a:ext cx="1151774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effectLst/>
                <a:latin typeface="Roboto" panose="02000000000000000000" pitchFamily="2" charset="0"/>
              </a:rPr>
              <a:t>  Setup </a:t>
            </a:r>
            <a:r>
              <a:rPr lang="en-US" sz="3200" b="0" i="0" dirty="0" err="1">
                <a:effectLst/>
                <a:latin typeface="Roboto" panose="02000000000000000000" pitchFamily="2" charset="0"/>
              </a:rPr>
              <a:t>NODEjs</a:t>
            </a:r>
            <a:r>
              <a:rPr lang="en-US" sz="3200" b="0" i="0" dirty="0">
                <a:effectLst/>
                <a:latin typeface="Roboto" panose="02000000000000000000" pitchFamily="2" charset="0"/>
              </a:rPr>
              <a:t> environment in our machine and install the</a:t>
            </a:r>
          </a:p>
          <a:p>
            <a:r>
              <a:rPr lang="en-US" sz="3200" b="0" i="0" dirty="0">
                <a:effectLst/>
                <a:latin typeface="Roboto" panose="02000000000000000000" pitchFamily="2" charset="0"/>
              </a:rPr>
              <a:t>       “</a:t>
            </a:r>
            <a:r>
              <a:rPr lang="en-US" sz="3200" b="0" i="0" u="sng" dirty="0">
                <a:effectLst/>
                <a:latin typeface="Roboto" panose="02000000000000000000" pitchFamily="2" charset="0"/>
              </a:rPr>
              <a:t>Angular</a:t>
            </a:r>
            <a:r>
              <a:rPr lang="en-US" sz="3200" u="sng" dirty="0">
                <a:latin typeface="Roboto" panose="02000000000000000000" pitchFamily="2" charset="0"/>
              </a:rPr>
              <a:t> – </a:t>
            </a:r>
            <a:r>
              <a:rPr lang="en-US" sz="3200" b="0" i="0" u="sng" dirty="0">
                <a:effectLst/>
                <a:latin typeface="Roboto" panose="02000000000000000000" pitchFamily="2" charset="0"/>
              </a:rPr>
              <a:t>packages”   </a:t>
            </a:r>
            <a:r>
              <a:rPr lang="en-US" sz="3200" b="0" i="0" dirty="0">
                <a:effectLst/>
                <a:latin typeface="Roboto" panose="02000000000000000000" pitchFamily="2" charset="0"/>
              </a:rPr>
              <a:t>as global packages :-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2B026B-7A26-4B6F-94CF-D8EB14E7A191}"/>
              </a:ext>
            </a:extLst>
          </p:cNvPr>
          <p:cNvSpPr txBox="1"/>
          <p:nvPr/>
        </p:nvSpPr>
        <p:spPr>
          <a:xfrm>
            <a:off x="1089890" y="1473768"/>
            <a:ext cx="115177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(a). First we have to install  </a:t>
            </a:r>
            <a:r>
              <a:rPr lang="en-US" sz="2400" dirty="0" err="1"/>
              <a:t>nodejs</a:t>
            </a:r>
            <a:r>
              <a:rPr lang="en-US" sz="2400" dirty="0"/>
              <a:t> in our  </a:t>
            </a:r>
            <a:r>
              <a:rPr lang="en-US" sz="2400" dirty="0" err="1"/>
              <a:t>sysem</a:t>
            </a:r>
            <a:r>
              <a:rPr lang="en-US" sz="2400" dirty="0"/>
              <a:t> using command</a:t>
            </a:r>
          </a:p>
          <a:p>
            <a:endParaRPr lang="en-US" sz="2400" dirty="0"/>
          </a:p>
          <a:p>
            <a:r>
              <a:rPr lang="en-US" sz="2400" dirty="0"/>
              <a:t>	:     $ </a:t>
            </a:r>
            <a:r>
              <a:rPr lang="en-US" sz="2400" dirty="0" err="1"/>
              <a:t>sudo</a:t>
            </a:r>
            <a:r>
              <a:rPr lang="en-US" sz="2400" dirty="0"/>
              <a:t> apt install nodes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370094-C7FE-437B-B7EB-16141839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27" y="2674097"/>
            <a:ext cx="11720945" cy="3551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289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28AF0F-99F3-4200-BCBF-1EB1DE1E4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5" y="1112832"/>
            <a:ext cx="12192000" cy="51865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A91E30-CD4E-4AB9-AC9D-1A6A0FD95033}"/>
              </a:ext>
            </a:extLst>
          </p:cNvPr>
          <p:cNvSpPr txBox="1"/>
          <p:nvPr/>
        </p:nvSpPr>
        <p:spPr>
          <a:xfrm>
            <a:off x="1764146" y="-41514"/>
            <a:ext cx="12044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(b) Run following command to check updated node version:-</a:t>
            </a:r>
          </a:p>
          <a:p>
            <a:endParaRPr lang="en-US" sz="2400" dirty="0"/>
          </a:p>
          <a:p>
            <a:r>
              <a:rPr lang="en-US" sz="2400" dirty="0"/>
              <a:t>	$  </a:t>
            </a:r>
            <a:r>
              <a:rPr lang="en-US" sz="2400" dirty="0" err="1"/>
              <a:t>sudo</a:t>
            </a:r>
            <a:r>
              <a:rPr lang="en-US" sz="2400" dirty="0"/>
              <a:t> apt update</a:t>
            </a:r>
          </a:p>
        </p:txBody>
      </p:sp>
    </p:spTree>
    <p:extLst>
      <p:ext uri="{BB962C8B-B14F-4D97-AF65-F5344CB8AC3E}">
        <p14:creationId xmlns:p14="http://schemas.microsoft.com/office/powerpoint/2010/main" val="3293972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C7EA57-FBC9-41C9-8577-92CBF717D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34" y="1006764"/>
            <a:ext cx="11887932" cy="53201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DAEE1F-5854-4AD4-8D9C-F5372609F4C4}"/>
              </a:ext>
            </a:extLst>
          </p:cNvPr>
          <p:cNvSpPr txBox="1"/>
          <p:nvPr/>
        </p:nvSpPr>
        <p:spPr>
          <a:xfrm>
            <a:off x="554182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(c) Now ,We can update node version using command:-</a:t>
            </a:r>
          </a:p>
          <a:p>
            <a:r>
              <a:rPr lang="en-US" sz="2400" dirty="0"/>
              <a:t>     curl –o- </a:t>
            </a:r>
            <a:r>
              <a:rPr lang="en-US" sz="2400" dirty="0">
                <a:hlinkClick r:id="rId3"/>
              </a:rPr>
              <a:t>https://raw.githubusercontent.com/nvm-sh/nvm/v0.34./install.sh</a:t>
            </a:r>
            <a:r>
              <a:rPr lang="en-US" sz="2400" dirty="0"/>
              <a:t> | bash</a:t>
            </a:r>
          </a:p>
        </p:txBody>
      </p:sp>
    </p:spTree>
    <p:extLst>
      <p:ext uri="{BB962C8B-B14F-4D97-AF65-F5344CB8AC3E}">
        <p14:creationId xmlns:p14="http://schemas.microsoft.com/office/powerpoint/2010/main" val="2470537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9F55FF-781B-4D42-9A37-0768544D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200"/>
            <a:ext cx="12192000" cy="49876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45373A-2713-4479-9510-252DD057C44E}"/>
              </a:ext>
            </a:extLst>
          </p:cNvPr>
          <p:cNvSpPr txBox="1"/>
          <p:nvPr/>
        </p:nvSpPr>
        <p:spPr>
          <a:xfrm>
            <a:off x="0" y="110836"/>
            <a:ext cx="11785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(d) This step show the node version installed in machine  with command :</a:t>
            </a:r>
          </a:p>
          <a:p>
            <a:r>
              <a:rPr lang="en-US" sz="2000" dirty="0"/>
              <a:t>	$ </a:t>
            </a:r>
            <a:r>
              <a:rPr lang="en-US" sz="2000" dirty="0" err="1"/>
              <a:t>sudo</a:t>
            </a:r>
            <a:r>
              <a:rPr lang="en-US" sz="2000" dirty="0"/>
              <a:t> n stable</a:t>
            </a:r>
          </a:p>
          <a:p>
            <a:r>
              <a:rPr lang="en-US" sz="2000" dirty="0"/>
              <a:t>	$ </a:t>
            </a:r>
            <a:r>
              <a:rPr lang="en-US" sz="2000" dirty="0" err="1"/>
              <a:t>sudo</a:t>
            </a:r>
            <a:r>
              <a:rPr lang="en-US" sz="2000" dirty="0"/>
              <a:t> n latest</a:t>
            </a:r>
          </a:p>
        </p:txBody>
      </p:sp>
    </p:spTree>
    <p:extLst>
      <p:ext uri="{BB962C8B-B14F-4D97-AF65-F5344CB8AC3E}">
        <p14:creationId xmlns:p14="http://schemas.microsoft.com/office/powerpoint/2010/main" val="3805698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45BBC9-BAE0-4BA8-AB01-630543F85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" y="877180"/>
            <a:ext cx="11739418" cy="13395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6EF408-3CD9-46AD-8015-10F4D3EFAB33}"/>
              </a:ext>
            </a:extLst>
          </p:cNvPr>
          <p:cNvSpPr txBox="1"/>
          <p:nvPr/>
        </p:nvSpPr>
        <p:spPr>
          <a:xfrm>
            <a:off x="83127" y="46182"/>
            <a:ext cx="119333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(e)  Here  Angular-JS  installation start, first we have to install npm and start npm  		using  followings command: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9B8BB2-E61C-44D1-9936-B137B43D8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8" y="2216729"/>
            <a:ext cx="11739417" cy="412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471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BCA07D-0A12-4D47-B7EF-0ADC51CB2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69" y="1304239"/>
            <a:ext cx="11277331" cy="32198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CE4536-1C48-42C0-A7CB-439129990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69" y="5485512"/>
            <a:ext cx="11379200" cy="8617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20D718-F7A5-4F3B-A8BA-068FD87A1B84}"/>
              </a:ext>
            </a:extLst>
          </p:cNvPr>
          <p:cNvSpPr txBox="1"/>
          <p:nvPr/>
        </p:nvSpPr>
        <p:spPr>
          <a:xfrm>
            <a:off x="203469" y="129309"/>
            <a:ext cx="116283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 Here  Angular-JS  installation start, first we have to </a:t>
            </a:r>
            <a:r>
              <a:rPr lang="en-US" sz="2000" u="sng" dirty="0"/>
              <a:t>install npm </a:t>
            </a:r>
            <a:r>
              <a:rPr lang="en-US" sz="2000" dirty="0"/>
              <a:t>and </a:t>
            </a:r>
            <a:r>
              <a:rPr lang="en-US" sz="2000" u="sng" dirty="0"/>
              <a:t>start npm</a:t>
            </a:r>
            <a:r>
              <a:rPr lang="en-US" sz="2000" dirty="0"/>
              <a:t>  using  followings 	command:</a:t>
            </a:r>
          </a:p>
          <a:p>
            <a:r>
              <a:rPr lang="en-US" sz="2000" dirty="0"/>
              <a:t>			$ </a:t>
            </a:r>
            <a:r>
              <a:rPr lang="en-US" sz="2000" dirty="0" err="1"/>
              <a:t>sudo</a:t>
            </a:r>
            <a:r>
              <a:rPr lang="en-US" sz="2000" dirty="0"/>
              <a:t> apt install npm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5DBF50-08CD-4BFE-A2E4-7E0A2594D57B}"/>
              </a:ext>
            </a:extLst>
          </p:cNvPr>
          <p:cNvSpPr txBox="1"/>
          <p:nvPr/>
        </p:nvSpPr>
        <p:spPr>
          <a:xfrm>
            <a:off x="397433" y="4524138"/>
            <a:ext cx="1137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 After installation of npm  we have to  start npm  using  followings command:</a:t>
            </a:r>
          </a:p>
          <a:p>
            <a:r>
              <a:rPr lang="en-US" sz="2000" dirty="0"/>
              <a:t>	$ npm start</a:t>
            </a:r>
          </a:p>
        </p:txBody>
      </p:sp>
    </p:spTree>
    <p:extLst>
      <p:ext uri="{BB962C8B-B14F-4D97-AF65-F5344CB8AC3E}">
        <p14:creationId xmlns:p14="http://schemas.microsoft.com/office/powerpoint/2010/main" val="69777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FB523A-CF81-4517-820B-971F9A946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3330"/>
            <a:ext cx="12192000" cy="53989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0A91EF-D01C-4835-A19B-52DDF878CB99}"/>
              </a:ext>
            </a:extLst>
          </p:cNvPr>
          <p:cNvSpPr txBox="1"/>
          <p:nvPr/>
        </p:nvSpPr>
        <p:spPr>
          <a:xfrm>
            <a:off x="683491" y="0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Step- 1:  in this step we  install AngularJS  version with simply using following  command:-</a:t>
            </a:r>
          </a:p>
          <a:p>
            <a:r>
              <a:rPr lang="en-US" sz="1800" dirty="0"/>
              <a:t>	</a:t>
            </a:r>
          </a:p>
          <a:p>
            <a:r>
              <a:rPr lang="en-US" sz="1800" dirty="0"/>
              <a:t>	$ </a:t>
            </a:r>
            <a:r>
              <a:rPr lang="en-US" sz="1800" dirty="0" err="1"/>
              <a:t>sudo</a:t>
            </a:r>
            <a:r>
              <a:rPr lang="en-US" sz="1800" dirty="0"/>
              <a:t> npm install –g @angular/cli</a:t>
            </a:r>
          </a:p>
        </p:txBody>
      </p:sp>
    </p:spTree>
    <p:extLst>
      <p:ext uri="{BB962C8B-B14F-4D97-AF65-F5344CB8AC3E}">
        <p14:creationId xmlns:p14="http://schemas.microsoft.com/office/powerpoint/2010/main" val="1927738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ureka 3">
      <a:dk1>
        <a:srgbClr val="3F3F3F"/>
      </a:dk1>
      <a:lt1>
        <a:srgbClr val="FFFFFF"/>
      </a:lt1>
      <a:dk2>
        <a:srgbClr val="313C41"/>
      </a:dk2>
      <a:lt2>
        <a:srgbClr val="FFFFFF"/>
      </a:lt2>
      <a:accent1>
        <a:srgbClr val="2099D8"/>
      </a:accent1>
      <a:accent2>
        <a:srgbClr val="27A6C2"/>
      </a:accent2>
      <a:accent3>
        <a:srgbClr val="5BBE77"/>
      </a:accent3>
      <a:accent4>
        <a:srgbClr val="8DC928"/>
      </a:accent4>
      <a:accent5>
        <a:srgbClr val="60C067"/>
      </a:accent5>
      <a:accent6>
        <a:srgbClr val="7F7F7F"/>
      </a:accent6>
      <a:hlink>
        <a:srgbClr val="A05024"/>
      </a:hlink>
      <a:folHlink>
        <a:srgbClr val="FEC0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444</Words>
  <Application>Microsoft Office PowerPoint</Application>
  <PresentationFormat>Widescreen</PresentationFormat>
  <Paragraphs>68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Poppins Medium</vt:lpstr>
      <vt:lpstr>Poppins SemiBold</vt:lpstr>
      <vt:lpstr>Poppins Light</vt:lpstr>
      <vt:lpstr>Arial</vt:lpstr>
      <vt:lpstr>Poppins</vt:lpstr>
      <vt:lpstr>Microsoft Himalaya</vt:lpstr>
      <vt:lpstr>Lato Black</vt:lpstr>
      <vt:lpstr>Roboto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Shashikant Tanti</dc:creator>
  <cp:lastModifiedBy>Shashikant Tanti</cp:lastModifiedBy>
  <cp:revision>6</cp:revision>
  <dcterms:modified xsi:type="dcterms:W3CDTF">2021-09-06T17:52:54Z</dcterms:modified>
</cp:coreProperties>
</file>